
<file path=[Content_Types].xml><?xml version="1.0" encoding="utf-8"?>
<Types xmlns="http://schemas.openxmlformats.org/package/2006/content-types">
  <Override PartName="/ppt/slideLayouts/slideLayout8.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media/audio3.bin" ContentType="audio/unknown"/>
  <Override PartName="/docProps/app.xml" ContentType="application/vnd.openxmlformats-officedocument.extended-properties+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media/audio21.bin" ContentType="audio/unknown"/>
  <Override PartName="/ppt/media/audio2.bin" ContentType="audio/unknown"/>
  <Override PartName="/ppt/slides/slide13.xml" ContentType="application/vnd.openxmlformats-officedocument.presentationml.slide+xml"/>
  <Override PartName="/ppt/slides/slide14.xml" ContentType="application/vnd.openxmlformats-officedocument.presentationml.slide+xml"/>
  <Override PartName="/ppt/media/audio1.bin" ContentType="audio/unknown"/>
  <Override PartName="/ppt/media/audio11.bin" ContentType="audio/unknown"/>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media/audio4.bin" ContentType="audio/unknown"/>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6"/>
  </p:notesMasterIdLst>
  <p:sldIdLst>
    <p:sldId id="256" r:id="rId2"/>
    <p:sldId id="257" r:id="rId3"/>
    <p:sldId id="264" r:id="rId4"/>
    <p:sldId id="258" r:id="rId5"/>
    <p:sldId id="259" r:id="rId6"/>
    <p:sldId id="260" r:id="rId7"/>
    <p:sldId id="261" r:id="rId8"/>
    <p:sldId id="262" r:id="rId9"/>
    <p:sldId id="263" r:id="rId10"/>
    <p:sldId id="265" r:id="rId11"/>
    <p:sldId id="266" r:id="rId12"/>
    <p:sldId id="269" r:id="rId13"/>
    <p:sldId id="267" r:id="rId14"/>
    <p:sldId id="26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86128" autoAdjust="0"/>
  </p:normalViewPr>
  <p:slideViewPr>
    <p:cSldViewPr snapToObjects="1">
      <p:cViewPr varScale="1">
        <p:scale>
          <a:sx n="127" d="100"/>
          <a:sy n="127" d="100"/>
        </p:scale>
        <p:origin x="-192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73CE8-3CA1-DF4C-9BA0-AD287AA09599}" type="datetimeFigureOut">
              <a:rPr lang="en-US" smtClean="0"/>
              <a:pPr/>
              <a:t>12/15/10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5E64FD-94BC-8247-BFE4-D5C1A2A6A63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PowerPoint</a:t>
            </a:r>
            <a:r>
              <a:rPr lang="en-US" baseline="0" dirty="0" smtClean="0"/>
              <a:t> is about how people in Russia move.    </a:t>
            </a:r>
            <a:endParaRPr lang="en-US" dirty="0"/>
          </a:p>
        </p:txBody>
      </p:sp>
      <p:sp>
        <p:nvSpPr>
          <p:cNvPr id="4" name="Slide Number Placeholder 3"/>
          <p:cNvSpPr>
            <a:spLocks noGrp="1"/>
          </p:cNvSpPr>
          <p:nvPr>
            <p:ph type="sldNum" sz="quarter" idx="10"/>
          </p:nvPr>
        </p:nvSpPr>
        <p:spPr/>
        <p:txBody>
          <a:bodyPr/>
          <a:lstStyle/>
          <a:p>
            <a:fld id="{EC5E64FD-94BC-8247-BFE4-D5C1A2A6A63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791E77B7-FB0A-C94E-92AC-799878161121}" type="datetimeFigureOut">
              <a:rPr lang="en-US" smtClean="0"/>
              <a:pPr/>
              <a:t>12/15/10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24228-131B-C546-BA05-CA8246426AB6}"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791E77B7-FB0A-C94E-92AC-799878161121}" type="datetimeFigureOut">
              <a:rPr lang="en-US" smtClean="0"/>
              <a:pPr/>
              <a:t>12/15/10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24228-131B-C546-BA05-CA8246426AB6}"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791E77B7-FB0A-C94E-92AC-799878161121}" type="datetimeFigureOut">
              <a:rPr lang="en-US" smtClean="0"/>
              <a:pPr/>
              <a:t>12/15/10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24228-131B-C546-BA05-CA8246426AB6}"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91E77B7-FB0A-C94E-92AC-799878161121}" type="datetimeFigureOut">
              <a:rPr lang="en-US" smtClean="0"/>
              <a:pPr/>
              <a:t>12/15/10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91E77B7-FB0A-C94E-92AC-799878161121}" type="datetimeFigureOut">
              <a:rPr lang="en-US" smtClean="0"/>
              <a:pPr/>
              <a:t>12/15/10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91E77B7-FB0A-C94E-92AC-799878161121}" type="datetimeFigureOut">
              <a:rPr lang="en-US" smtClean="0"/>
              <a:pPr/>
              <a:t>12/15/10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Bef>
                <a:spcPct val="20000"/>
              </a:spcBef>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91E77B7-FB0A-C94E-92AC-799878161121}" type="datetimeFigureOut">
              <a:rPr lang="en-US" smtClean="0"/>
              <a:pPr/>
              <a:t>12/15/10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91E77B7-FB0A-C94E-92AC-799878161121}" type="datetimeFigureOut">
              <a:rPr lang="en-US" smtClean="0"/>
              <a:pPr/>
              <a:t>12/15/10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91E77B7-FB0A-C94E-92AC-799878161121}" type="datetimeFigureOut">
              <a:rPr lang="en-US" smtClean="0"/>
              <a:pPr/>
              <a:t>12/15/10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E77B7-FB0A-C94E-92AC-799878161121}" type="datetimeFigureOut">
              <a:rPr lang="en-US" smtClean="0"/>
              <a:pPr/>
              <a:t>12/15/10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1E77B7-FB0A-C94E-92AC-799878161121}" type="datetimeFigureOut">
              <a:rPr lang="en-US" smtClean="0"/>
              <a:pPr/>
              <a:t>12/15/10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24228-131B-C546-BA05-CA8246426A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791E77B7-FB0A-C94E-92AC-799878161121}" type="datetimeFigureOut">
              <a:rPr lang="en-US" smtClean="0"/>
              <a:pPr/>
              <a:t>12/15/10</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06024228-131B-C546-BA05-CA8246426AB6}"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audio" Target="../media/audio1.bin"/><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2.bin"/><Relationship Id="rId3"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3.bin"/><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audio" Target="../media/audio1.bin"/><Relationship Id="rId3" Type="http://schemas.openxmlformats.org/officeDocument/2006/relationships/audio" Target="../media/audio11.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4.bin"/><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audio" Target="../media/audio2.bin"/><Relationship Id="rId3" Type="http://schemas.openxmlformats.org/officeDocument/2006/relationships/audio" Target="../media/audio21.bin"/><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2.bin"/><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audio" Target="../media/audio2.bin"/><Relationship Id="rId3" Type="http://schemas.openxmlformats.org/officeDocument/2006/relationships/image" Target="../media/image5.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audio" Target="../media/audio2.bin"/><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audio" Target="../media/audio2.bin"/><Relationship Id="rId3" Type="http://schemas.openxmlformats.org/officeDocument/2006/relationships/image" Target="../media/image6.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audio" Target="../media/audio2.bin"/><Relationship Id="rId3" Type="http://schemas.openxmlformats.org/officeDocument/2006/relationships/image" Target="../media/image7.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4" Type="http://schemas.openxmlformats.org/officeDocument/2006/relationships/audio" Target="../media/audio21.bin"/><Relationship Id="rId1" Type="http://schemas.openxmlformats.org/officeDocument/2006/relationships/slideLayout" Target="../slideLayouts/slideLayout4.xml"/><Relationship Id="rId2" Type="http://schemas.openxmlformats.org/officeDocument/2006/relationships/audio" Target="../media/audio2.bin"/><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audio" Target="../media/audio2.bin"/><Relationship Id="rId3"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Russian Movement</a:t>
            </a:r>
            <a:endParaRPr lang="en-US" dirty="0"/>
          </a:p>
        </p:txBody>
      </p:sp>
      <p:sp>
        <p:nvSpPr>
          <p:cNvPr id="3" name="Subtitle 2"/>
          <p:cNvSpPr>
            <a:spLocks noGrp="1"/>
          </p:cNvSpPr>
          <p:nvPr>
            <p:ph type="subTitle" idx="1"/>
          </p:nvPr>
        </p:nvSpPr>
        <p:spPr/>
        <p:txBody>
          <a:bodyPr/>
          <a:lstStyle/>
          <a:p>
            <a:r>
              <a:rPr lang="en-US" dirty="0" smtClean="0"/>
              <a:t>By: Emma Smyth &amp; Ryan Donahue </a:t>
            </a:r>
            <a:endParaRPr lang="en-US" dirty="0"/>
          </a:p>
        </p:txBody>
      </p:sp>
    </p:spTree>
  </p:cSld>
  <p:clrMapOvr>
    <a:masterClrMapping/>
  </p:clrMapOvr>
  <p:transition spd="med">
    <p:random/>
    <p:sndAc>
      <p:stSnd>
        <p:snd r:embed="rId3" name="Applause"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Placeholder 5" descr="images.jpeg"/>
          <p:cNvPicPr>
            <a:picLocks noGrp="1" noChangeAspect="1"/>
          </p:cNvPicPr>
          <p:nvPr>
            <p:ph type="pic" idx="4294967295"/>
          </p:nvPr>
        </p:nvPicPr>
        <p:blipFill>
          <a:blip r:embed="rId3"/>
          <a:srcRect l="12754" r="12754"/>
          <a:stretch>
            <a:fillRect/>
          </a:stretch>
        </p:blipFill>
        <p:spPr>
          <a:xfrm rot="21068552">
            <a:off x="2173761" y="3767489"/>
            <a:ext cx="3924300" cy="2805112"/>
          </a:xfrm>
        </p:spPr>
      </p:pic>
      <p:sp>
        <p:nvSpPr>
          <p:cNvPr id="7" name="Title 6"/>
          <p:cNvSpPr>
            <a:spLocks noGrp="1"/>
          </p:cNvSpPr>
          <p:nvPr>
            <p:ph type="title"/>
          </p:nvPr>
        </p:nvSpPr>
        <p:spPr/>
        <p:txBody>
          <a:bodyPr>
            <a:normAutofit fontScale="90000"/>
          </a:bodyPr>
          <a:lstStyle/>
          <a:p>
            <a:r>
              <a:rPr lang="en-US" dirty="0" smtClean="0"/>
              <a:t>The Top Two Forms of Movement</a:t>
            </a:r>
            <a:endParaRPr lang="en-US" dirty="0"/>
          </a:p>
        </p:txBody>
      </p:sp>
      <p:sp>
        <p:nvSpPr>
          <p:cNvPr id="10" name="Text Placeholder 9"/>
          <p:cNvSpPr>
            <a:spLocks noGrp="1"/>
          </p:cNvSpPr>
          <p:nvPr>
            <p:ph type="body" idx="1"/>
          </p:nvPr>
        </p:nvSpPr>
        <p:spPr/>
        <p:txBody>
          <a:bodyPr/>
          <a:lstStyle/>
          <a:p>
            <a:r>
              <a:rPr lang="en-US" dirty="0" smtClean="0"/>
              <a:t>Trains</a:t>
            </a:r>
            <a:endParaRPr lang="en-US" dirty="0"/>
          </a:p>
        </p:txBody>
      </p:sp>
      <p:sp>
        <p:nvSpPr>
          <p:cNvPr id="8" name="Content Placeholder 7"/>
          <p:cNvSpPr>
            <a:spLocks noGrp="1"/>
          </p:cNvSpPr>
          <p:nvPr>
            <p:ph sz="half" idx="2"/>
          </p:nvPr>
        </p:nvSpPr>
        <p:spPr/>
        <p:txBody>
          <a:bodyPr>
            <a:normAutofit/>
          </a:bodyPr>
          <a:lstStyle/>
          <a:p>
            <a:pPr>
              <a:buNone/>
            </a:pPr>
            <a:r>
              <a:rPr lang="en-US" dirty="0" smtClean="0"/>
              <a:t>	Trains are one of the most popular ways of traveling.  Moscow has connections to get all around the country by train.  Moscow has a successful subway system.  Trains sprawl across the country.         </a:t>
            </a:r>
            <a:endParaRPr lang="en-US" dirty="0"/>
          </a:p>
        </p:txBody>
      </p:sp>
      <p:sp>
        <p:nvSpPr>
          <p:cNvPr id="11" name="Text Placeholder 10"/>
          <p:cNvSpPr>
            <a:spLocks noGrp="1"/>
          </p:cNvSpPr>
          <p:nvPr>
            <p:ph type="body" sz="quarter" idx="3"/>
          </p:nvPr>
        </p:nvSpPr>
        <p:spPr/>
        <p:txBody>
          <a:bodyPr/>
          <a:lstStyle/>
          <a:p>
            <a:r>
              <a:rPr lang="en-US" dirty="0" smtClean="0"/>
              <a:t>Buses</a:t>
            </a:r>
            <a:endParaRPr lang="en-US" dirty="0"/>
          </a:p>
        </p:txBody>
      </p:sp>
      <p:sp>
        <p:nvSpPr>
          <p:cNvPr id="9" name="Content Placeholder 8"/>
          <p:cNvSpPr>
            <a:spLocks noGrp="1"/>
          </p:cNvSpPr>
          <p:nvPr>
            <p:ph sz="quarter" idx="4"/>
          </p:nvPr>
        </p:nvSpPr>
        <p:spPr/>
        <p:txBody>
          <a:bodyPr>
            <a:normAutofit/>
          </a:bodyPr>
          <a:lstStyle/>
          <a:p>
            <a:pPr>
              <a:buNone/>
            </a:pPr>
            <a:r>
              <a:rPr lang="en-US" dirty="0" smtClean="0"/>
              <a:t>	Buses are also one of the most popular forms of movement.  The C-Bus is a bus system that runs in many countries, and Russia.  It is a public form of transportation.  Russia uses a non wired kind.   </a:t>
            </a:r>
            <a:endParaRPr lang="en-US" dirty="0"/>
          </a:p>
        </p:txBody>
      </p:sp>
    </p:spTree>
  </p:cSld>
  <p:clrMapOvr>
    <a:masterClrMapping/>
  </p:clrMapOvr>
  <p:transition>
    <p:strips dir="ru"/>
    <p:sndAc>
      <p:stSnd>
        <p:snd r:embed="rId2" name="Clapping"/>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			 Land</a:t>
            </a:r>
            <a:r>
              <a:rPr lang="en-US" sz="4800" dirty="0" smtClean="0">
                <a:solidFill>
                  <a:schemeClr val="tx1"/>
                </a:solidFill>
              </a:rPr>
              <a:t/>
            </a:r>
            <a:br>
              <a:rPr lang="en-US" sz="4800" dirty="0" smtClean="0">
                <a:solidFill>
                  <a:schemeClr val="tx1"/>
                </a:solidFill>
              </a:rPr>
            </a:br>
            <a:endParaRPr lang="en-US" dirty="0"/>
          </a:p>
        </p:txBody>
      </p:sp>
      <p:sp>
        <p:nvSpPr>
          <p:cNvPr id="6" name="Content Placeholder 5"/>
          <p:cNvSpPr>
            <a:spLocks noGrp="1"/>
          </p:cNvSpPr>
          <p:nvPr>
            <p:ph idx="1"/>
          </p:nvPr>
        </p:nvSpPr>
        <p:spPr/>
        <p:txBody>
          <a:bodyPr/>
          <a:lstStyle/>
          <a:p>
            <a:pPr>
              <a:buNone/>
            </a:pPr>
            <a:r>
              <a:rPr lang="en-US" dirty="0" smtClean="0"/>
              <a:t>	Russia’s land doesn’t improve traveling.  With most of the country having mountains.  Mountains causes problems with traveling</a:t>
            </a:r>
            <a:r>
              <a:rPr lang="en-US" dirty="0" smtClean="0"/>
              <a:t>.  Marshes and swamps cause problems, too.  Forests are hard to go through</a:t>
            </a:r>
            <a:endParaRPr lang="en-US" dirty="0"/>
          </a:p>
        </p:txBody>
      </p:sp>
    </p:spTree>
  </p:cSld>
  <p:clrMapOvr>
    <a:masterClrMapping/>
  </p:clrMapOvr>
  <p:transition spd="med">
    <p:plus/>
    <p:sndAc>
      <p:stSnd>
        <p:snd r:embed="rId2" name="Clapping"/>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And….</a:t>
            </a:r>
            <a:endParaRPr lang="en-US" dirty="0"/>
          </a:p>
        </p:txBody>
      </p:sp>
    </p:spTree>
  </p:cSld>
  <p:clrMapOvr>
    <a:masterClrMapping/>
  </p:clrMapOvr>
  <p:transition spd="slow">
    <p:fade thruBlk="1"/>
    <p:sndAc>
      <p:stSnd>
        <p:snd r:embed="rId2" name="Drum"/>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That’s It </a:t>
            </a:r>
            <a:r>
              <a:rPr lang="en-US" dirty="0" smtClean="0">
                <a:sym typeface="Wingdings"/>
              </a:rPr>
              <a:t></a:t>
            </a:r>
            <a:endParaRPr lang="en-US" dirty="0"/>
          </a:p>
        </p:txBody>
      </p:sp>
      <p:sp>
        <p:nvSpPr>
          <p:cNvPr id="3" name="Content Placeholder 2"/>
          <p:cNvSpPr>
            <a:spLocks noGrp="1"/>
          </p:cNvSpPr>
          <p:nvPr>
            <p:ph idx="1"/>
          </p:nvPr>
        </p:nvSpPr>
        <p:spPr/>
        <p:txBody>
          <a:bodyPr/>
          <a:lstStyle/>
          <a:p>
            <a:pPr>
              <a:buNone/>
            </a:pPr>
            <a:r>
              <a:rPr lang="en-US" dirty="0" smtClean="0"/>
              <a:t>	This PowerPoint explained many features of movement in Russia.   </a:t>
            </a:r>
            <a:endParaRPr lang="en-US" dirty="0"/>
          </a:p>
        </p:txBody>
      </p:sp>
    </p:spTree>
  </p:cSld>
  <p:clrMapOvr>
    <a:masterClrMapping/>
  </p:clrMapOvr>
  <mc:AlternateContent xmlns:mp="http://schemas.microsoft.com/office/mac/powerpoint/2008/main">
    <mc:Choice Requires="mp">
      <mp:transition spd="slow">
        <mp:flip dir="u"/>
        <mp:sndAc>
          <p:stSnd>
            <p:snd r:embed="rId2" name="Applause" builtIn="1"/>
          </p:stSnd>
        </mp:sndAc>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newsflash/>
        <p:sndAc>
          <p:stSnd>
            <p:snd r:embed="rId2" name="Applause" builtIn="1"/>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Good Bye </a:t>
            </a:r>
            <a:r>
              <a:rPr lang="en-US" dirty="0" smtClean="0">
                <a:sym typeface="Wingdings"/>
              </a:rPr>
              <a:t></a:t>
            </a:r>
            <a:endParaRPr lang="en-US" dirty="0"/>
          </a:p>
        </p:txBody>
      </p:sp>
    </p:spTree>
  </p:cSld>
  <p:clrMapOvr>
    <a:masterClrMapping/>
  </p:clrMapOvr>
  <p:transition spd="slow">
    <p:wheel spokes="8"/>
    <p:sndAc>
      <p:stSnd>
        <p:snd r:embed="rId2" name="Take Off"/>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US" dirty="0" smtClean="0"/>
              <a:t>Moving in Russia</a:t>
            </a:r>
            <a:endParaRPr lang="en-US" dirty="0"/>
          </a:p>
        </p:txBody>
      </p:sp>
      <p:sp>
        <p:nvSpPr>
          <p:cNvPr id="18" name="Content Placeholder 17"/>
          <p:cNvSpPr>
            <a:spLocks noGrp="1"/>
          </p:cNvSpPr>
          <p:nvPr>
            <p:ph idx="1"/>
          </p:nvPr>
        </p:nvSpPr>
        <p:spPr/>
        <p:txBody>
          <a:bodyPr/>
          <a:lstStyle/>
          <a:p>
            <a:pPr>
              <a:buNone/>
            </a:pPr>
            <a:r>
              <a:rPr lang="en-US" dirty="0" smtClean="0"/>
              <a:t>Russia is the biggest country in the world, so moving from place to place is very important.  This PowerPoint is all about movement in the biggest country in the world, Russia.  </a:t>
            </a:r>
            <a:endParaRPr lang="en-US" dirty="0"/>
          </a:p>
        </p:txBody>
      </p:sp>
    </p:spTree>
  </p:cSld>
  <p:clrMapOvr>
    <a:masterClrMapping/>
  </p:clrMapOvr>
  <mc:AlternateContent xmlns:mp="http://schemas.microsoft.com/office/mac/powerpoint/2008/main">
    <mc:Choice Requires="mp">
      <mp:transition spd="slow">
        <mp:cube dir="d"/>
        <mp:sndAc>
          <p:stSnd>
            <p:snd r:embed="rId2" name="Clapping"/>
          </p:stSnd>
        </mp:sndAc>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d"/>
        <p:sndAc>
          <p:stSnd>
            <p:snd r:embed="rId2" name="Clapping" builtIn="1"/>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Good and Bad of Moving in Russia</a:t>
            </a:r>
            <a:endParaRPr lang="en-US" dirty="0"/>
          </a:p>
        </p:txBody>
      </p:sp>
      <p:sp>
        <p:nvSpPr>
          <p:cNvPr id="3" name="Text Placeholder 2"/>
          <p:cNvSpPr>
            <a:spLocks noGrp="1"/>
          </p:cNvSpPr>
          <p:nvPr>
            <p:ph type="body" idx="1"/>
          </p:nvPr>
        </p:nvSpPr>
        <p:spPr/>
        <p:txBody>
          <a:bodyPr>
            <a:normAutofit/>
          </a:bodyPr>
          <a:lstStyle/>
          <a:p>
            <a:r>
              <a:rPr lang="en-US" dirty="0" smtClean="0"/>
              <a:t>Good </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There are many train stations, and rivers.  </a:t>
            </a:r>
          </a:p>
          <a:p>
            <a:r>
              <a:rPr lang="en-US" dirty="0" smtClean="0"/>
              <a:t>The Trans-Siberian railway and other railways provide transportation across the country.</a:t>
            </a:r>
          </a:p>
          <a:p>
            <a:r>
              <a:rPr lang="en-US" dirty="0" smtClean="0"/>
              <a:t>Moscow has many ways to get to another part in the country.</a:t>
            </a:r>
          </a:p>
          <a:p>
            <a:r>
              <a:rPr lang="en-US" dirty="0" smtClean="0"/>
              <a:t>Since Russia has a very large population.</a:t>
            </a:r>
            <a:endParaRPr lang="en-US" dirty="0"/>
          </a:p>
        </p:txBody>
      </p:sp>
      <p:sp>
        <p:nvSpPr>
          <p:cNvPr id="5" name="Text Placeholder 4"/>
          <p:cNvSpPr>
            <a:spLocks noGrp="1"/>
          </p:cNvSpPr>
          <p:nvPr>
            <p:ph type="body" sz="quarter" idx="3"/>
          </p:nvPr>
        </p:nvSpPr>
        <p:spPr/>
        <p:txBody>
          <a:bodyPr>
            <a:normAutofit/>
          </a:bodyPr>
          <a:lstStyle/>
          <a:p>
            <a:r>
              <a:rPr lang="en-US" dirty="0" smtClean="0"/>
              <a:t>Bad</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t>The cold climate makes vehicles not work.</a:t>
            </a:r>
          </a:p>
          <a:p>
            <a:r>
              <a:rPr lang="en-US" dirty="0" smtClean="0"/>
              <a:t>The poor land makes transportation much harder.</a:t>
            </a:r>
          </a:p>
          <a:p>
            <a:r>
              <a:rPr lang="en-US" dirty="0" smtClean="0"/>
              <a:t>Climate can also delay things.</a:t>
            </a:r>
          </a:p>
          <a:p>
            <a:r>
              <a:rPr lang="en-US" dirty="0" smtClean="0"/>
              <a:t>Some Russian transportation causes  bad pollution</a:t>
            </a:r>
          </a:p>
          <a:p>
            <a:endParaRPr lang="en-US" dirty="0" smtClean="0"/>
          </a:p>
          <a:p>
            <a:endParaRPr lang="en-US" dirty="0"/>
          </a:p>
        </p:txBody>
      </p:sp>
    </p:spTree>
  </p:cSld>
  <p:clrMapOvr>
    <a:masterClrMapping/>
  </p:clrMapOvr>
  <p:transition>
    <p:checker/>
    <p:sndAc>
      <p:stSnd>
        <p:snd r:embed="rId2" name="Clapping"/>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Lefortovo Tunnel </a:t>
            </a:r>
            <a:endParaRPr lang="en-US" dirty="0"/>
          </a:p>
        </p:txBody>
      </p:sp>
      <p:pic>
        <p:nvPicPr>
          <p:cNvPr id="6" name="Picture Placeholder 5" descr="DownloadedFile"/>
          <p:cNvPicPr>
            <a:picLocks noGrp="1" noChangeAspect="1"/>
          </p:cNvPicPr>
          <p:nvPr>
            <p:ph type="pic" idx="1"/>
          </p:nvPr>
        </p:nvPicPr>
        <p:blipFill>
          <a:blip r:embed="rId3"/>
          <a:srcRect l="27325" r="27325"/>
          <a:stretch>
            <a:fillRect/>
          </a:stretch>
        </p:blipFill>
        <p:spPr/>
      </p:pic>
      <p:sp>
        <p:nvSpPr>
          <p:cNvPr id="5" name="Content Placeholder 4"/>
          <p:cNvSpPr>
            <a:spLocks noGrp="1"/>
          </p:cNvSpPr>
          <p:nvPr>
            <p:ph type="body" sz="half" idx="2"/>
          </p:nvPr>
        </p:nvSpPr>
        <p:spPr/>
        <p:txBody>
          <a:bodyPr>
            <a:normAutofit/>
          </a:bodyPr>
          <a:lstStyle/>
          <a:p>
            <a:pPr>
              <a:buNone/>
            </a:pPr>
            <a:r>
              <a:rPr lang="en-US" dirty="0" smtClean="0"/>
              <a:t>	The Lefortovo tunnel, also called the “Tunnel of Death” is located in Moscow.  This tunnel can causes cars to slip because water leaks into it.  Thus  the tunnel can cause many deaths.  This tunnel is important for traveling, but can cause a big problem.    </a:t>
            </a:r>
            <a:endParaRPr lang="en-US" dirty="0"/>
          </a:p>
        </p:txBody>
      </p:sp>
    </p:spTree>
  </p:cSld>
  <p:clrMapOvr>
    <a:masterClrMapping/>
  </p:clrMapOvr>
  <p:transition spd="med">
    <p:cover dir="ld"/>
    <p:sndAc>
      <p:stSnd>
        <p:snd r:embed="rId2" name="Clapping"/>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Volga River</a:t>
            </a:r>
            <a:endParaRPr lang="en-US" dirty="0"/>
          </a:p>
        </p:txBody>
      </p:sp>
      <p:sp>
        <p:nvSpPr>
          <p:cNvPr id="6" name="Content Placeholder 5"/>
          <p:cNvSpPr>
            <a:spLocks noGrp="1"/>
          </p:cNvSpPr>
          <p:nvPr>
            <p:ph idx="1"/>
          </p:nvPr>
        </p:nvSpPr>
        <p:spPr/>
        <p:txBody>
          <a:bodyPr>
            <a:normAutofit/>
          </a:bodyPr>
          <a:lstStyle/>
          <a:p>
            <a:r>
              <a:rPr lang="en-US" dirty="0" smtClean="0"/>
              <a:t>The Volga River is located in the heart of Russia.  It is the longest river in Europe.  It starts in the Valdai Hills, and flows into the Caspian Sea.  This an ideal source of movement for Russian’s.  Since it is a navigable river, ships can carry imports, and exports.   </a:t>
            </a:r>
          </a:p>
          <a:p>
            <a:endParaRPr lang="en-US" dirty="0"/>
          </a:p>
        </p:txBody>
      </p:sp>
      <p:sp>
        <p:nvSpPr>
          <p:cNvPr id="3" name="Content Placeholder 2"/>
          <p:cNvSpPr>
            <a:spLocks noGrp="1"/>
          </p:cNvSpPr>
          <p:nvPr>
            <p:ph type="body" sz="half" idx="2"/>
          </p:nvPr>
        </p:nvSpPr>
        <p:spPr/>
        <p:txBody>
          <a:bodyPr>
            <a:normAutofit/>
          </a:bodyPr>
          <a:lstStyle/>
          <a:p>
            <a:r>
              <a:rPr lang="en-US" dirty="0" smtClean="0"/>
              <a:t>Facts </a:t>
            </a:r>
          </a:p>
          <a:p>
            <a:r>
              <a:rPr lang="en-US" dirty="0" smtClean="0"/>
              <a:t>It is the longest river in Europe.</a:t>
            </a:r>
          </a:p>
          <a:p>
            <a:r>
              <a:rPr lang="en-US" dirty="0" smtClean="0"/>
              <a:t>It’s main tributaries are the Kama River, Vetluga River, Sura river  and the Oka River.</a:t>
            </a:r>
          </a:p>
          <a:p>
            <a:r>
              <a:rPr lang="en-US" dirty="0" smtClean="0"/>
              <a:t>It is 284,636 miles long.</a:t>
            </a:r>
            <a:endParaRPr lang="en-US" dirty="0"/>
          </a:p>
        </p:txBody>
      </p:sp>
    </p:spTree>
  </p:cSld>
  <p:clrMapOvr>
    <a:masterClrMapping/>
  </p:clrMapOvr>
  <p:transition>
    <p:zoom dir="in"/>
    <p:sndAc>
      <p:stSnd>
        <p:snd r:embed="rId2" name="Clapping"/>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smtClean="0"/>
              <a:t>Moscow, the Great Center of Travel</a:t>
            </a:r>
            <a:endParaRPr lang="en-US" dirty="0"/>
          </a:p>
        </p:txBody>
      </p:sp>
      <p:pic>
        <p:nvPicPr>
          <p:cNvPr id="5" name="Picture Placeholder 4" descr="images.jpeg"/>
          <p:cNvPicPr>
            <a:picLocks noGrp="1" noChangeAspect="1"/>
          </p:cNvPicPr>
          <p:nvPr>
            <p:ph type="pic" idx="1"/>
          </p:nvPr>
        </p:nvPicPr>
        <p:blipFill>
          <a:blip r:embed="rId3"/>
          <a:srcRect l="26312" r="26312"/>
          <a:stretch>
            <a:fillRect/>
          </a:stretch>
        </p:blipFill>
        <p:spPr/>
      </p:pic>
      <p:sp>
        <p:nvSpPr>
          <p:cNvPr id="16" name="Text Placeholder 15"/>
          <p:cNvSpPr>
            <a:spLocks noGrp="1"/>
          </p:cNvSpPr>
          <p:nvPr>
            <p:ph type="body" sz="half" idx="2"/>
          </p:nvPr>
        </p:nvSpPr>
        <p:spPr/>
        <p:txBody>
          <a:bodyPr>
            <a:normAutofit/>
          </a:bodyPr>
          <a:lstStyle/>
          <a:p>
            <a:r>
              <a:rPr lang="en-US" dirty="0" smtClean="0"/>
              <a:t>Moscow is a major transportation center.  It has eleven main railroad terminals, four airports, thirteen major highways, and one of the biggest, most populated subway system.  In 2008, Moscow had the most populated subway system in the world!!</a:t>
            </a:r>
            <a:r>
              <a:rPr lang="en-US" dirty="0" smtClean="0"/>
              <a:t>!  The bad thing about traveling is traffic. </a:t>
            </a:r>
            <a:r>
              <a:rPr lang="en-US" dirty="0" smtClean="0">
                <a:sym typeface="Wingdings"/>
              </a:rPr>
              <a:t></a:t>
            </a:r>
            <a:endParaRPr lang="en-US" dirty="0"/>
          </a:p>
        </p:txBody>
      </p:sp>
    </p:spTree>
  </p:cSld>
  <p:clrMapOvr>
    <a:masterClrMapping/>
  </p:clrMapOvr>
  <p:transition spd="slow">
    <p:dissolve/>
    <p:sndAc>
      <p:stSnd>
        <p:snd r:embed="rId2" name="Clapping"/>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Placeholder 8" descr="DownloadedFile"/>
          <p:cNvPicPr>
            <a:picLocks noGrp="1" noChangeAspect="1"/>
          </p:cNvPicPr>
          <p:nvPr>
            <p:ph type="pic" idx="1"/>
          </p:nvPr>
        </p:nvPicPr>
        <p:blipFill>
          <a:blip r:embed="rId3"/>
          <a:srcRect l="7425" r="7425"/>
          <a:stretch>
            <a:fillRect/>
          </a:stretch>
        </p:blipFill>
        <p:spPr/>
      </p:pic>
      <p:sp>
        <p:nvSpPr>
          <p:cNvPr id="6" name="Text Placeholder 5"/>
          <p:cNvSpPr>
            <a:spLocks noGrp="1"/>
          </p:cNvSpPr>
          <p:nvPr>
            <p:ph type="body" sz="half" idx="2"/>
          </p:nvPr>
        </p:nvSpPr>
        <p:spPr/>
        <p:txBody>
          <a:bodyPr>
            <a:normAutofit fontScale="92500" lnSpcReduction="10000"/>
          </a:bodyPr>
          <a:lstStyle/>
          <a:p>
            <a:r>
              <a:rPr lang="en-US" dirty="0" smtClean="0"/>
              <a:t>The Trans-Siberian Railway stretches from Moscow to Vladivostok, which is located on the Sea of Japan.  The project started in 1891, and was finally finished in 1916.   It goes an astonishing 9,259 miles across the country of Russia.  It goes across five major rivers.  It is a five day total journey, with a train leaving Moscow every morning.    </a:t>
            </a:r>
            <a:endParaRPr lang="en-US" dirty="0"/>
          </a:p>
        </p:txBody>
      </p:sp>
      <p:sp>
        <p:nvSpPr>
          <p:cNvPr id="5" name="Title 4"/>
          <p:cNvSpPr>
            <a:spLocks noGrp="1"/>
          </p:cNvSpPr>
          <p:nvPr>
            <p:ph type="title"/>
          </p:nvPr>
        </p:nvSpPr>
        <p:spPr/>
        <p:txBody>
          <a:bodyPr/>
          <a:lstStyle/>
          <a:p>
            <a:r>
              <a:rPr lang="en-US" dirty="0" smtClean="0"/>
              <a:t>Trans-Siberian Railway</a:t>
            </a:r>
            <a:endParaRPr lang="en-US" dirty="0"/>
          </a:p>
        </p:txBody>
      </p:sp>
    </p:spTree>
  </p:cSld>
  <p:clrMapOvr>
    <a:masterClrMapping/>
  </p:clrMapOvr>
  <p:transition spd="slow">
    <p:randomBar dir="vert"/>
    <p:sndAc>
      <p:stSnd>
        <p:snd r:embed="rId2" name="Clapping"/>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normAutofit fontScale="55000" lnSpcReduction="20000"/>
          </a:bodyPr>
          <a:lstStyle/>
          <a:p>
            <a:r>
              <a:rPr lang="en-US" dirty="0" smtClean="0"/>
              <a:t>The Baikal Amur Mainline is a railroad which splits off of the Trans-Siberian Railway.  It starts in Tayshet, and ends in Sovetskaya Gavan, which is on the Pacific Ocean.  It stretches about 1,000 miles.  It was constructed in the 1930’s.  BAM has been criticized for it’s complete lack of environment protection. </a:t>
            </a:r>
            <a:endParaRPr lang="en-US" dirty="0"/>
          </a:p>
        </p:txBody>
      </p:sp>
      <p:sp>
        <p:nvSpPr>
          <p:cNvPr id="11" name="Title 10"/>
          <p:cNvSpPr>
            <a:spLocks noGrp="1"/>
          </p:cNvSpPr>
          <p:nvPr>
            <p:ph type="title"/>
          </p:nvPr>
        </p:nvSpPr>
        <p:spPr/>
        <p:txBody>
          <a:bodyPr/>
          <a:lstStyle/>
          <a:p>
            <a:r>
              <a:rPr lang="en-US" dirty="0" smtClean="0"/>
              <a:t>Baikal Amur Mainline (BAM)</a:t>
            </a:r>
            <a:endParaRPr lang="en-US" dirty="0"/>
          </a:p>
        </p:txBody>
      </p:sp>
      <p:pic>
        <p:nvPicPr>
          <p:cNvPr id="5" name="Picture Placeholder 4" descr="images.jpeg"/>
          <p:cNvPicPr>
            <a:picLocks noGrp="1" noChangeAspect="1"/>
          </p:cNvPicPr>
          <p:nvPr>
            <p:ph type="pic" idx="4294967295"/>
          </p:nvPr>
        </p:nvPicPr>
        <p:blipFill>
          <a:blip r:embed="rId3"/>
          <a:srcRect l="1374" r="1374"/>
          <a:stretch>
            <a:fillRect/>
          </a:stretch>
        </p:blipFill>
        <p:spPr>
          <a:xfrm rot="21068552">
            <a:off x="0" y="836613"/>
            <a:ext cx="3924300" cy="2805112"/>
          </a:xfrm>
        </p:spPr>
      </p:pic>
    </p:spTree>
  </p:cSld>
  <p:clrMapOvr>
    <a:masterClrMapping/>
  </p:clrMapOvr>
  <mc:AlternateContent xmlns:mp="http://schemas.microsoft.com/office/mac/powerpoint/2008/main">
    <mc:Choice Requires="mp">
      <mp:transition spd="slow">
        <mp:flip dir="r"/>
        <mp:sndAc>
          <p:stSnd>
            <p:snd r:embed="rId2" name="Clapping"/>
          </p:stSnd>
        </mp:sndAc>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newsflash/>
        <p:sndAc>
          <p:stSnd>
            <p:snd r:embed="rId2" name="Clapping" builtIn="1"/>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Placeholder 11" descr="images.jpeg"/>
          <p:cNvPicPr>
            <a:picLocks noGrp="1" noChangeAspect="1"/>
          </p:cNvPicPr>
          <p:nvPr>
            <p:ph type="pic" idx="4294967295"/>
          </p:nvPr>
        </p:nvPicPr>
        <p:blipFill>
          <a:blip r:embed="rId3"/>
          <a:srcRect t="152" b="152"/>
          <a:stretch>
            <a:fillRect/>
          </a:stretch>
        </p:blipFill>
        <p:spPr>
          <a:xfrm rot="21068552">
            <a:off x="2408237" y="3767488"/>
            <a:ext cx="3924300" cy="2805112"/>
          </a:xfrm>
        </p:spPr>
      </p:pic>
      <p:sp>
        <p:nvSpPr>
          <p:cNvPr id="3" name="Title 2"/>
          <p:cNvSpPr>
            <a:spLocks noGrp="1"/>
          </p:cNvSpPr>
          <p:nvPr>
            <p:ph type="title"/>
          </p:nvPr>
        </p:nvSpPr>
        <p:spPr/>
        <p:txBody>
          <a:bodyPr/>
          <a:lstStyle/>
          <a:p>
            <a:r>
              <a:rPr lang="en-US" smtClean="0"/>
              <a:t>Ice.  Is it Good or Bad??? </a:t>
            </a:r>
            <a:endParaRPr lang="en-US" dirty="0"/>
          </a:p>
        </p:txBody>
      </p:sp>
      <p:sp>
        <p:nvSpPr>
          <p:cNvPr id="7" name="Text Placeholder 6"/>
          <p:cNvSpPr>
            <a:spLocks noGrp="1"/>
          </p:cNvSpPr>
          <p:nvPr>
            <p:ph type="body" idx="1"/>
          </p:nvPr>
        </p:nvSpPr>
        <p:spPr/>
        <p:txBody>
          <a:bodyPr/>
          <a:lstStyle/>
          <a:p>
            <a:r>
              <a:rPr lang="en-US" smtClean="0"/>
              <a:t>Ice Being Good</a:t>
            </a:r>
            <a:endParaRPr lang="en-US" dirty="0"/>
          </a:p>
        </p:txBody>
      </p:sp>
      <p:sp>
        <p:nvSpPr>
          <p:cNvPr id="8" name="Content Placeholder 7"/>
          <p:cNvSpPr>
            <a:spLocks noGrp="1"/>
          </p:cNvSpPr>
          <p:nvPr>
            <p:ph sz="half" idx="2"/>
          </p:nvPr>
        </p:nvSpPr>
        <p:spPr/>
        <p:txBody>
          <a:bodyPr/>
          <a:lstStyle/>
          <a:p>
            <a:r>
              <a:rPr lang="en-US" smtClean="0"/>
              <a:t>Sea planes can land on frozen lakes if there is no air.   </a:t>
            </a:r>
            <a:endParaRPr lang="en-US" dirty="0"/>
          </a:p>
        </p:txBody>
      </p:sp>
      <p:sp>
        <p:nvSpPr>
          <p:cNvPr id="9" name="Text Placeholder 8"/>
          <p:cNvSpPr>
            <a:spLocks noGrp="1"/>
          </p:cNvSpPr>
          <p:nvPr>
            <p:ph type="body" sz="quarter" idx="3"/>
          </p:nvPr>
        </p:nvSpPr>
        <p:spPr/>
        <p:txBody>
          <a:bodyPr/>
          <a:lstStyle/>
          <a:p>
            <a:r>
              <a:rPr lang="en-US" smtClean="0"/>
              <a:t>Ice Being Bad</a:t>
            </a:r>
            <a:endParaRPr lang="en-US" dirty="0"/>
          </a:p>
        </p:txBody>
      </p:sp>
      <p:sp>
        <p:nvSpPr>
          <p:cNvPr id="10" name="Content Placeholder 9"/>
          <p:cNvSpPr>
            <a:spLocks noGrp="1"/>
          </p:cNvSpPr>
          <p:nvPr>
            <p:ph sz="quarter" idx="4"/>
          </p:nvPr>
        </p:nvSpPr>
        <p:spPr/>
        <p:txBody>
          <a:bodyPr>
            <a:normAutofit/>
          </a:bodyPr>
          <a:lstStyle/>
          <a:p>
            <a:r>
              <a:rPr lang="en-US" dirty="0" smtClean="0"/>
              <a:t>Ice can get stuck on the wheels of vehicles.  </a:t>
            </a:r>
          </a:p>
          <a:p>
            <a:r>
              <a:rPr lang="en-US" dirty="0" smtClean="0"/>
              <a:t>Things can slip</a:t>
            </a:r>
          </a:p>
          <a:p>
            <a:r>
              <a:rPr lang="en-US" dirty="0" smtClean="0"/>
              <a:t>Water can freeze inside a vehicle</a:t>
            </a:r>
          </a:p>
          <a:p>
            <a:r>
              <a:rPr lang="en-US" dirty="0" smtClean="0"/>
              <a:t>Delay traveling</a:t>
            </a:r>
            <a:endParaRPr lang="en-US" dirty="0"/>
          </a:p>
        </p:txBody>
      </p:sp>
    </p:spTree>
  </p:cSld>
  <p:clrMapOvr>
    <a:masterClrMapping/>
  </p:clrMapOvr>
  <p:transition spd="med">
    <p:comb dir="vert"/>
    <p:sndAc>
      <p:stSnd>
        <p:snd r:embed="rId2" name="Clapping"/>
      </p:stSnd>
    </p:sndAc>
  </p:transition>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213</TotalTime>
  <Words>699</Words>
  <Application>Microsoft Macintosh PowerPoint</Application>
  <PresentationFormat>On-screen Show (4:3)</PresentationFormat>
  <Paragraphs>50</Paragraphs>
  <Slides>14</Slides>
  <Notes>1</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Sky</vt:lpstr>
      <vt:lpstr>Russian Movement</vt:lpstr>
      <vt:lpstr>Moving in Russia</vt:lpstr>
      <vt:lpstr>The Good and Bad of Moving in Russia</vt:lpstr>
      <vt:lpstr>Lefortovo Tunnel </vt:lpstr>
      <vt:lpstr>Volga River</vt:lpstr>
      <vt:lpstr>Moscow, the Great Center of Travel</vt:lpstr>
      <vt:lpstr>Trans-Siberian Railway</vt:lpstr>
      <vt:lpstr>Baikal Amur Mainline (BAM)</vt:lpstr>
      <vt:lpstr>Ice.  Is it Good or Bad??? </vt:lpstr>
      <vt:lpstr>The Top Two Forms of Movement</vt:lpstr>
      <vt:lpstr>    Land </vt:lpstr>
      <vt:lpstr>     And….</vt:lpstr>
      <vt:lpstr>That’s It </vt:lpstr>
      <vt:lpstr>    Good Bye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Movement</dc:title>
  <dc:creator>Gerry Smyth</dc:creator>
  <cp:lastModifiedBy>Gerry Smyth</cp:lastModifiedBy>
  <cp:revision>22</cp:revision>
  <dcterms:created xsi:type="dcterms:W3CDTF">2010-12-15T21:15:08Z</dcterms:created>
  <dcterms:modified xsi:type="dcterms:W3CDTF">2010-12-15T21:37:30Z</dcterms:modified>
</cp:coreProperties>
</file>